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12-Oct-18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Tuni’n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2891822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Christ the Lord is Risen Today</a:t>
            </a:r>
          </a:p>
          <a:p>
            <a:r>
              <a:rPr lang="en-US" sz="3200" dirty="0"/>
              <a:t>1 </a:t>
            </a:r>
            <a:r>
              <a:rPr lang="en-US" sz="3200" dirty="0" err="1"/>
              <a:t>Korin</a:t>
            </a:r>
            <a:r>
              <a:rPr lang="en-US" sz="3200" dirty="0"/>
              <a:t> 15:20</a:t>
            </a:r>
          </a:p>
          <a:p>
            <a:r>
              <a:rPr lang="en-US" sz="3200" dirty="0"/>
              <a:t>Charles Wesley, 1707-1788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D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Hallelujah!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mite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Hallelujah!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Amin phat in 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kivui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Hallelujah!</a:t>
            </a:r>
          </a:p>
          <a:p>
            <a:pPr marL="0" indent="0">
              <a:buNone/>
            </a:pPr>
            <a:endParaRPr lang="en-US" sz="28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gumkhin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hi, Hallelujah!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pan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Hallelujah!</a:t>
            </a: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mi’n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hingkik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koi-ah om?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Khatvei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gumzo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Hankhuk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koi om? 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Kha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hi,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</a:t>
            </a:r>
          </a:p>
          <a:p>
            <a:pPr marL="0" indent="0">
              <a:buNone/>
            </a:pP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Hallelujah!s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224119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144. Tuni’n Jesuh Topa Hingkik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2018-10-12T06:49:36Z</dcterms:modified>
</cp:coreProperties>
</file>